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AFEA7-00D8-4DC5-A25B-46E5D60D991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7738-6244-4E1D-AF3B-B20CBFD6C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3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49300"/>
            <a:ext cx="5002213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baseline="0" dirty="0"/>
              <a:t> core stability routine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712C-59C7-43D7-B7DC-325D42DCDD2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7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8C14F-BAC8-47AF-92FD-6C0632413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98CEF5-942F-4D7F-9B76-3E10B707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4F6563-BA96-4B7D-AB8D-9EC842D6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BE5C18-9EEE-4492-9676-62244D77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7098A5-FF1D-4DF2-AF78-9EAD813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5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7BE97-FE1D-4626-971C-25C75FD5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BC8220-BC9B-4E11-9EB1-12FBD26B7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68ED8F-BAE9-4158-B8E8-BC412D42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1F487F-D5F5-4A6D-9031-926E01F5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89C044-9175-451E-AC03-11BA5121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8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9EADFC-70AA-4306-AA6F-43162DE3A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4BAD08-C6A8-43EA-8419-969B9A5BF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A7AC3-DC8A-4A32-989D-3219DBF5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1FF4C0-B179-4029-B374-BAEA02C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800C26-DA63-4DE0-BC88-3142D48C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9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2CC28-405F-4F17-9521-62F5A4BA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36775C-D594-42AC-B596-5A6E9AA70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B6AB2-8CB6-4B49-9743-D64825B4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A1CA17-F9DB-494C-8082-72071BBB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BB4BC8-54D5-4877-AA83-D1FE093D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7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38739-2F4D-4258-9DAD-DADE0E30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C95D90-90C7-4AA3-B111-882E8276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E67DB4-F1C3-423C-90FC-ACB1F30B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5CA3F2-ED41-42C0-81CD-EC664AC1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276C1D-C0C5-479D-A353-0A047D89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34157-A806-48E6-9789-E48346B8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DAA081-098A-4FA4-8910-09AE8AB59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A0858E-E015-434E-8149-1665C3B63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7E342B-7103-4B9E-BADE-99764DF2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61175D-A991-43A3-B197-DB66A831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7D6FB7-B499-40B5-89D1-96E50D64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12328-85C9-4562-8935-8E743FDE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4739CC-730D-4261-9EB8-B8AC0F2D8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1B2E1F-B82F-4B6C-B52B-CBB86147B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219119-C944-44C6-BA69-49C379DC1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424176-F640-4AB1-ACA6-248C44BC4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40C493-0DFD-424A-A51E-5B5A0D1E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D8B6F2D-157F-4527-822F-6898676B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D09D48-030A-4335-A04F-FFCB1109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0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320A2-831F-4E37-B6F3-B641C5C6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E80897-66F4-4572-B9E9-946E4861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B053E5-7B95-4776-8CE2-EBB0019E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BA929B-A108-425A-835D-6709D242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9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1CFC24-F4AE-460C-973C-2251893E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4442D9-F6C6-46FC-B37C-7E23B9B7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F3FB37-AEE3-4155-8E52-864D27E4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1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D4F1D-FD0B-49AE-8FF3-163E7004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050D6-83B6-4E32-A588-839F11BA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989DE6-C4A1-4D76-9071-C0770E602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2B6E27-AFBC-47A8-9EC6-194C654F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F69BBA-E346-477C-AA20-E533A286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E7155D-76FE-4AE8-8749-D1B21212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31332-22A1-451D-AEA9-FBA42ECD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8984AC-9EBA-4E17-B669-24DAC8881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9869F7-1D0B-4CCC-A516-925D0818A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D5B7F0-B9B3-4B11-A6E5-DC842E8F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990994-6F8A-463B-893F-C3ED8948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128D2F-040C-4DCA-A5DD-5FDC1DF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B42354-9BCC-47A6-AEE3-10EA3F09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971839-E9AA-425F-A135-9E5AA49CF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DFCF0C-3A48-470C-8E9F-B2050DB1A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B94AD-8FD0-48B1-877D-83D9EF13EB85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53FCF1-A539-42EA-8BAB-72DFDF3C5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287F4C-FF50-44EB-B499-6A2D9B0C4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9A88-468A-44B0-8447-4E5183BFB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525" y="133152"/>
            <a:ext cx="4179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</a:rPr>
              <a:t>CORE STABILITY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5" y="2556128"/>
            <a:ext cx="1620963" cy="203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b="44931"/>
          <a:stretch/>
        </p:blipFill>
        <p:spPr bwMode="auto">
          <a:xfrm>
            <a:off x="3445987" y="5132360"/>
            <a:ext cx="2172016" cy="107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6" y="3053953"/>
            <a:ext cx="2154708" cy="145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42" y="3140969"/>
            <a:ext cx="2753668" cy="118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68"/>
          <a:stretch/>
        </p:blipFill>
        <p:spPr bwMode="auto">
          <a:xfrm>
            <a:off x="5283293" y="932639"/>
            <a:ext cx="2752507" cy="174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32" y="1080561"/>
            <a:ext cx="2239339" cy="14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31884" y="1762143"/>
            <a:ext cx="386579" cy="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02227" y="2084052"/>
            <a:ext cx="131399" cy="68462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44563" y="3731039"/>
            <a:ext cx="432048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57035" y="4589197"/>
            <a:ext cx="0" cy="47157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9" y="5490624"/>
            <a:ext cx="687771" cy="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61429" y="1804429"/>
            <a:ext cx="386579" cy="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11902" y="3861050"/>
            <a:ext cx="896404" cy="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6" y="2487573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LONG SIT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6613" y="2573577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STRADDLE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03070" y="6254871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FRONT SUPPORT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2082" y="2487573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BACK SUPPORT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58548" y="4322361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ARCH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4973" y="4517210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25321" y="4281422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 SIT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09646" y="6208689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CHILDS POSE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1" y="5143417"/>
            <a:ext cx="1684396" cy="11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2730276" y="5490623"/>
            <a:ext cx="386579" cy="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0242" y="6362577"/>
            <a:ext cx="151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COBRA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5" y="1012765"/>
            <a:ext cx="1953568" cy="14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50D7B4-1E7E-4E58-9C51-BB399F4A8E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017" y="-3948"/>
            <a:ext cx="1722727" cy="129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Claire Moore</cp:lastModifiedBy>
  <cp:revision>1</cp:revision>
  <dcterms:created xsi:type="dcterms:W3CDTF">2020-05-01T13:02:49Z</dcterms:created>
  <dcterms:modified xsi:type="dcterms:W3CDTF">2020-05-01T14:07:27Z</dcterms:modified>
</cp:coreProperties>
</file>